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50f5c50d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50f5c50d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50f5c50d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50f5c50d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50f5c50d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50f5c50d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524649a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524649a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50f5c50d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50f5c50d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50f5c50d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50f5c50d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50f5c50d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50f5c50d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50f5c50d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50f5c50d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0f5c50d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50f5c50d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50f5c50d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50f5c50d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50f5c50d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50f5c50d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Relationship Id="rId5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Relationship Id="rId5" Type="http://schemas.openxmlformats.org/officeDocument/2006/relationships/image" Target="../media/image28.jpg"/><Relationship Id="rId6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g"/><Relationship Id="rId4" Type="http://schemas.openxmlformats.org/officeDocument/2006/relationships/image" Target="../media/image31.jpg"/><Relationship Id="rId5" Type="http://schemas.openxmlformats.org/officeDocument/2006/relationships/image" Target="../media/image34.jpg"/><Relationship Id="rId6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7.jpg"/><Relationship Id="rId5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5.jpg"/><Relationship Id="rId6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00" y="245673"/>
            <a:ext cx="8060600" cy="465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406225" y="3436525"/>
            <a:ext cx="1977600" cy="1008000"/>
          </a:xfrm>
          <a:prstGeom prst="rect">
            <a:avLst/>
          </a:prstGeom>
          <a:solidFill>
            <a:srgbClr val="4A86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Dans l’impossibilité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réaliser un événement,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une Assemblée Générale ou une conférence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auprès de votre public ?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429350" y="3827925"/>
            <a:ext cx="1293300" cy="616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Réalisez le</a:t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à distance !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ctrTitle"/>
          </p:nvPr>
        </p:nvSpPr>
        <p:spPr>
          <a:xfrm>
            <a:off x="571475" y="533900"/>
            <a:ext cx="4000500" cy="699600"/>
          </a:xfrm>
          <a:prstGeom prst="rect">
            <a:avLst/>
          </a:prstGeom>
          <a:solidFill>
            <a:srgbClr val="4A86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Soyez connectés et réactifs !</a:t>
            </a:r>
            <a:endParaRPr b="1"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Intégration en direct et en temps réél</a:t>
            </a:r>
            <a:endParaRPr b="1"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fils de réseaux sociaux.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75" y="1453600"/>
            <a:ext cx="5580398" cy="313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7550" y="533900"/>
            <a:ext cx="3769901" cy="212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6391775" y="2887575"/>
            <a:ext cx="2165700" cy="1704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Twitter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Youtube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Twitch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ctrTitle"/>
          </p:nvPr>
        </p:nvSpPr>
        <p:spPr>
          <a:xfrm>
            <a:off x="328500" y="518975"/>
            <a:ext cx="8487000" cy="556200"/>
          </a:xfrm>
          <a:prstGeom prst="rect">
            <a:avLst/>
          </a:prstGeom>
          <a:solidFill>
            <a:srgbClr val="4A86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Possibilité de liaison avec vidéo broadcast à délai réduit ( 200ms) pour certains interlocuteurs 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(nécessité d'intervention de notre part sur le PC distant - ou dispositif complet par nos soins).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00" y="1340375"/>
            <a:ext cx="5223926" cy="217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3825" y="2770750"/>
            <a:ext cx="4231677" cy="20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8950" y="1075175"/>
            <a:ext cx="1596549" cy="1197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875" y="2180724"/>
            <a:ext cx="4673227" cy="262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100" y="260925"/>
            <a:ext cx="4108152" cy="23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>
            <p:ph type="ctrTitle"/>
          </p:nvPr>
        </p:nvSpPr>
        <p:spPr>
          <a:xfrm>
            <a:off x="366100" y="2160175"/>
            <a:ext cx="8487000" cy="518700"/>
          </a:xfrm>
          <a:prstGeom prst="rect">
            <a:avLst/>
          </a:prstGeom>
          <a:solidFill>
            <a:srgbClr val="4A86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Possibilité de préparation et animation par un journaliste professionnel.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Encadrement par nos équipes (réalisateur, ingénieur du son, scripte, graphiste…)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825" y="3045500"/>
            <a:ext cx="3055652" cy="171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0650" y="260925"/>
            <a:ext cx="3144950" cy="176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26" y="203050"/>
            <a:ext cx="3807959" cy="254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281" y="203050"/>
            <a:ext cx="3308170" cy="220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7950" y="2609350"/>
            <a:ext cx="3417498" cy="227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825" y="2957550"/>
            <a:ext cx="2890880" cy="19295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ctrTitle"/>
          </p:nvPr>
        </p:nvSpPr>
        <p:spPr>
          <a:xfrm>
            <a:off x="1992750" y="1907225"/>
            <a:ext cx="5557200" cy="496500"/>
          </a:xfrm>
          <a:prstGeom prst="rect">
            <a:avLst/>
          </a:prstGeom>
          <a:solidFill>
            <a:srgbClr val="4A86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Invitez votre public (personnel, prospects, collaborateurs...)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 nombre illimité sur Facebook, Youtube, votre site web, votre intranet...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022925" y="2957550"/>
            <a:ext cx="1478700" cy="1200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Faites leur passer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les informations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manière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professionnelle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et ultra qualitative.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632200" y="4511850"/>
            <a:ext cx="2676900" cy="3753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Et échangez avec eux (chat, vidéo…)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00" y="1278350"/>
            <a:ext cx="6309926" cy="354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4450" y="2883288"/>
            <a:ext cx="2857500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type="ctrTitle"/>
          </p:nvPr>
        </p:nvSpPr>
        <p:spPr>
          <a:xfrm>
            <a:off x="4506450" y="436150"/>
            <a:ext cx="4045500" cy="1376100"/>
          </a:xfrm>
          <a:prstGeom prst="rect">
            <a:avLst/>
          </a:prstGeom>
          <a:solidFill>
            <a:srgbClr val="4A86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Les Emotionneurs vous proposent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 outil AUDIOVISUEL de captation à distance,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réalisation broadcast en temps réél,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et de diffusion à toutes les échelles possibles,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assorti d’un outil interactif personnalisé !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600750" y="495350"/>
            <a:ext cx="4060800" cy="706800"/>
          </a:xfrm>
          <a:prstGeom prst="rect">
            <a:avLst/>
          </a:prstGeom>
          <a:solidFill>
            <a:srgbClr val="4A86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</a:rPr>
              <a:t> </a:t>
            </a:r>
            <a:r>
              <a:rPr b="1" lang="fr" sz="1100">
                <a:solidFill>
                  <a:srgbClr val="FFFFFF"/>
                </a:solidFill>
              </a:rPr>
              <a:t>Jusqu'à</a:t>
            </a:r>
            <a:r>
              <a:rPr b="1" lang="fr" sz="1100">
                <a:solidFill>
                  <a:srgbClr val="FFFFFF"/>
                </a:solidFill>
              </a:rPr>
              <a:t> 8 </a:t>
            </a:r>
            <a:r>
              <a:rPr b="1" lang="fr" sz="1100">
                <a:solidFill>
                  <a:srgbClr val="FFFFFF"/>
                </a:solidFill>
              </a:rPr>
              <a:t>intervenants</a:t>
            </a:r>
            <a:r>
              <a:rPr b="1" lang="fr" sz="1100">
                <a:solidFill>
                  <a:srgbClr val="FFFFFF"/>
                </a:solidFill>
              </a:rPr>
              <a:t> </a:t>
            </a:r>
            <a:r>
              <a:rPr b="1" lang="fr" sz="1100">
                <a:solidFill>
                  <a:srgbClr val="FFFFFF"/>
                </a:solidFill>
              </a:rPr>
              <a:t>simultanés,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</a:rPr>
              <a:t>via</a:t>
            </a:r>
            <a:r>
              <a:rPr b="1" lang="fr" sz="1100">
                <a:solidFill>
                  <a:srgbClr val="FFFFFF"/>
                </a:solidFill>
              </a:rPr>
              <a:t> une liaison accessible par un simple lien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</a:rPr>
              <a:t>(ordinateurs ou smartphones - </a:t>
            </a:r>
            <a:r>
              <a:rPr b="1" lang="fr" sz="1100">
                <a:solidFill>
                  <a:srgbClr val="FFFFFF"/>
                </a:solidFill>
              </a:rPr>
              <a:t>aucun logiciel à installer).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525" y="495350"/>
            <a:ext cx="1764975" cy="17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9825" y="3286125"/>
            <a:ext cx="2172376" cy="14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750" y="1541450"/>
            <a:ext cx="5798549" cy="326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ctrTitle"/>
          </p:nvPr>
        </p:nvSpPr>
        <p:spPr>
          <a:xfrm>
            <a:off x="496250" y="676775"/>
            <a:ext cx="3534300" cy="849900"/>
          </a:xfrm>
          <a:prstGeom prst="rect">
            <a:avLst/>
          </a:prstGeom>
          <a:solidFill>
            <a:srgbClr val="4A86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Qualité distante similaire voire supérieure à Skype (liaison directe vers nos serveurs). 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Très largement supérieure à Zoom et consorts en qualité image et son.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50" y="2129925"/>
            <a:ext cx="4602077" cy="25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550" y="309975"/>
            <a:ext cx="4315027" cy="24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5850350" y="3210925"/>
            <a:ext cx="2000400" cy="11937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Retour direct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la réalisation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 des documents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vers les participants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 full HD,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et sans aucun délai.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100" y="233126"/>
            <a:ext cx="7925798" cy="17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type="ctrTitle"/>
          </p:nvPr>
        </p:nvSpPr>
        <p:spPr>
          <a:xfrm>
            <a:off x="2812400" y="4258200"/>
            <a:ext cx="5459400" cy="511500"/>
          </a:xfrm>
          <a:prstGeom prst="rect">
            <a:avLst/>
          </a:prstGeom>
          <a:solidFill>
            <a:srgbClr val="4A86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Enregistrement broadcast de l'événement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Diffusion en direct sur votre réseau (Youtube, Facebook...).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750" y="2495550"/>
            <a:ext cx="2470702" cy="247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2400" y="1070480"/>
            <a:ext cx="5459323" cy="307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00" y="3619850"/>
            <a:ext cx="1977677" cy="111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00" y="355425"/>
            <a:ext cx="5402674" cy="303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7500" y="1174080"/>
            <a:ext cx="2865000" cy="1611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>
            <p:ph type="ctrTitle"/>
          </p:nvPr>
        </p:nvSpPr>
        <p:spPr>
          <a:xfrm>
            <a:off x="5298563" y="519050"/>
            <a:ext cx="3263700" cy="518700"/>
          </a:xfrm>
          <a:prstGeom prst="rect">
            <a:avLst/>
          </a:prstGeom>
          <a:solidFill>
            <a:srgbClr val="4A86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Habillage aux couleurs de l'événement</a:t>
            </a:r>
            <a:endParaRPr b="1"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 de votre entreprise.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2233350" y="3774875"/>
            <a:ext cx="2865000" cy="691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Intégration en direct du nom des intervenants, de logos, de textes, de graphiques animés, de vidéos...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8361" y="2884988"/>
            <a:ext cx="3284126" cy="184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50" y="1588763"/>
            <a:ext cx="5550552" cy="3122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type="ctrTitle"/>
          </p:nvPr>
        </p:nvSpPr>
        <p:spPr>
          <a:xfrm>
            <a:off x="511350" y="661875"/>
            <a:ext cx="3902700" cy="466200"/>
          </a:xfrm>
          <a:prstGeom prst="rect">
            <a:avLst/>
          </a:prstGeom>
          <a:solidFill>
            <a:srgbClr val="4A86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Réalisation dynamique type TV en direct.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Interlocuteurs en plein écran ou multifenêtrage.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2300" y="661875"/>
            <a:ext cx="2927698" cy="16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8175" y="2962775"/>
            <a:ext cx="2601826" cy="146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50" y="212550"/>
            <a:ext cx="2785749" cy="198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47452"/>
            <a:ext cx="4077374" cy="229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350" y="2428793"/>
            <a:ext cx="4077374" cy="229353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type="ctrTitle"/>
          </p:nvPr>
        </p:nvSpPr>
        <p:spPr>
          <a:xfrm>
            <a:off x="2692075" y="212550"/>
            <a:ext cx="4203600" cy="496200"/>
          </a:xfrm>
          <a:prstGeom prst="rect">
            <a:avLst/>
          </a:prstGeom>
          <a:solidFill>
            <a:srgbClr val="4A86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Mise à disposition d'une solution de chat / QCM à distance pour le public (</a:t>
            </a: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jusqu'à</a:t>
            </a: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700 </a:t>
            </a: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interactions</a:t>
            </a: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4572000" y="3436525"/>
            <a:ext cx="2049900" cy="1285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emontée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 questions et réponses en temps réél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dans le direct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 auprès des interlocuteurs.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6805275" y="4107625"/>
            <a:ext cx="1844100" cy="6147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Chat privatif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pour les interlocuteurs.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